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332" r:id="rId6"/>
    <p:sldId id="260" r:id="rId7"/>
    <p:sldId id="321" r:id="rId8"/>
    <p:sldId id="331" r:id="rId9"/>
    <p:sldId id="262" r:id="rId10"/>
    <p:sldId id="263" r:id="rId11"/>
    <p:sldId id="264" r:id="rId12"/>
    <p:sldId id="315" r:id="rId13"/>
    <p:sldId id="313" r:id="rId14"/>
    <p:sldId id="266"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333" autoAdjust="0"/>
  </p:normalViewPr>
  <p:slideViewPr>
    <p:cSldViewPr>
      <p:cViewPr varScale="1">
        <p:scale>
          <a:sx n="58" d="100"/>
          <a:sy n="58" d="100"/>
        </p:scale>
        <p:origin x="-350" y="-7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12/19/2017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a:r>
            <a:r>
              <a:rPr lang="en-US" dirty="0" smtClean="0"/>
              <a:t>a phenotype </a:t>
            </a:r>
            <a:r>
              <a:rPr lang="en-US" dirty="0" smtClean="0"/>
              <a:t>propagation as shown above </a:t>
            </a:r>
            <a:r>
              <a:rPr lang="en-US" dirty="0" smtClean="0"/>
              <a:t>would be quite </a:t>
            </a:r>
            <a:r>
              <a:rPr lang="en-US" dirty="0" smtClean="0"/>
              <a:t>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a:t>
            </a:r>
            <a:r>
              <a:rPr lang="en-US" sz="1200" dirty="0" smtClean="0"/>
              <a:t>feature</a:t>
            </a:r>
            <a:r>
              <a:rPr lang="en-US" sz="1200" baseline="0" dirty="0" smtClean="0"/>
              <a:t> </a:t>
            </a:r>
            <a:r>
              <a:rPr lang="en-US" sz="1200" dirty="0" smtClean="0"/>
              <a:t>that </a:t>
            </a:r>
            <a:r>
              <a:rPr lang="en-US" sz="1200" dirty="0" smtClean="0"/>
              <a:t>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5</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12/19/2017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12/19/2017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12/19/2017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12/19/2017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12/19/2017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12/19/2017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ingest-artifacts/blob/master/source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ingest-artifacts/blob/master/source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ingest-artifacts/blob/master/sources/ZFIN/For%20Presentations/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a:t>
            </a:r>
            <a:r>
              <a:rPr lang="en-US" sz="1600" i="1" dirty="0" smtClean="0">
                <a:solidFill>
                  <a:srgbClr val="C00000"/>
                </a:solidFill>
                <a:latin typeface="Times New Roman" panose="02020603050405020304" pitchFamily="18" charset="0"/>
                <a:cs typeface="Times New Roman" panose="02020603050405020304" pitchFamily="18" charset="0"/>
              </a:rPr>
              <a:t>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646331"/>
          </a:xfrm>
          <a:prstGeom prst="rect">
            <a:avLst/>
          </a:prstGeom>
        </p:spPr>
        <p:txBody>
          <a:bodyPr wrap="square">
            <a:spAutoFit/>
          </a:bodyPr>
          <a:lstStyle/>
          <a:p>
            <a:pPr algn="ctr"/>
            <a:r>
              <a:rPr lang="en-US" dirty="0" smtClean="0">
                <a:solidFill>
                  <a:srgbClr val="C00000"/>
                </a:solidFill>
              </a:rPr>
              <a:t>Too large to show on a single slide - see </a:t>
            </a:r>
            <a:r>
              <a:rPr lang="en-US" dirty="0" smtClean="0">
                <a:solidFill>
                  <a:srgbClr val="C00000"/>
                </a:solidFill>
              </a:rPr>
              <a:t>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smtClean="0"/>
              <a:t>genomic region </a:t>
            </a:r>
            <a:r>
              <a:rPr lang="en-US" sz="2000" dirty="0" smtClean="0"/>
              <a:t>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t>
            </a:r>
            <a:r>
              <a:rPr lang="en-US" sz="2000" dirty="0" smtClean="0"/>
              <a:t>allele of </a:t>
            </a:r>
            <a:r>
              <a:rPr lang="en-US" sz="2000" dirty="0" smtClean="0"/>
              <a:t>a </a:t>
            </a:r>
            <a:r>
              <a:rPr lang="en-US" sz="2000" dirty="0" smtClean="0"/>
              <a:t>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18250"/>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a:t>
            </a:r>
            <a:r>
              <a:rPr lang="en-US" sz="1300" dirty="0" smtClean="0">
                <a:latin typeface="Times New Roman" panose="02020603050405020304" pitchFamily="18" charset="0"/>
                <a:cs typeface="Times New Roman" panose="02020603050405020304" pitchFamily="18" charset="0"/>
              </a:rPr>
              <a:t>deviation from </a:t>
            </a:r>
            <a:r>
              <a:rPr lang="en-US" sz="1300" dirty="0" smtClean="0">
                <a:latin typeface="Times New Roman" panose="02020603050405020304" pitchFamily="18" charset="0"/>
                <a:cs typeface="Times New Roman" panose="02020603050405020304" pitchFamily="18" charset="0"/>
              </a:rPr>
              <a:t>a </a:t>
            </a:r>
            <a:r>
              <a:rPr lang="en-US" sz="1300" dirty="0" smtClean="0">
                <a:latin typeface="Times New Roman" panose="02020603050405020304" pitchFamily="18" charset="0"/>
                <a:cs typeface="Times New Roman" panose="02020603050405020304" pitchFamily="18" charset="0"/>
              </a:rPr>
              <a:t>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191000"/>
            <a:ext cx="2667000"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dirty="0" smtClean="0">
                <a:latin typeface="Times New Roman" panose="02020603050405020304" pitchFamily="18" charset="0"/>
                <a:cs typeface="Times New Roman" panose="02020603050405020304" pitchFamily="18" charset="0"/>
              </a:rPr>
              <a:t>genomic sequence feature that contains as part a </a:t>
            </a:r>
            <a:r>
              <a:rPr lang="en-US" sz="1300" dirty="0" smtClean="0">
                <a:latin typeface="Times New Roman" panose="02020603050405020304" pitchFamily="18" charset="0"/>
                <a:cs typeface="Times New Roman" panose="02020603050405020304" pitchFamily="18" charset="0"/>
              </a:rPr>
              <a:t>sequence </a:t>
            </a:r>
            <a:r>
              <a:rPr lang="en-US" sz="1300" dirty="0" smtClean="0">
                <a:latin typeface="Times New Roman" panose="02020603050405020304" pitchFamily="18" charset="0"/>
                <a:cs typeface="Times New Roman" panose="02020603050405020304" pitchFamily="18" charset="0"/>
              </a:rPr>
              <a:t>alteration (</a:t>
            </a:r>
            <a:r>
              <a:rPr lang="en-US" sz="1300" dirty="0" smtClean="0">
                <a:latin typeface="Times New Roman" panose="02020603050405020304" pitchFamily="18" charset="0"/>
                <a:cs typeface="Times New Roman" panose="02020603050405020304" pitchFamily="18" charset="0"/>
              </a:rPr>
              <a:t>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a  genotype.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a:t>
            </a:r>
            <a:r>
              <a:rPr lang="en-US" sz="1300" dirty="0" smtClean="0">
                <a:latin typeface="Times New Roman" panose="02020603050405020304" pitchFamily="18" charset="0"/>
                <a:cs typeface="Times New Roman" panose="02020603050405020304" pitchFamily="18" charset="0"/>
              </a:rPr>
              <a:t>whose </a:t>
            </a:r>
            <a:r>
              <a:rPr lang="en-US" sz="1300" dirty="0" smtClean="0">
                <a:latin typeface="Times New Roman" panose="02020603050405020304" pitchFamily="18" charset="0"/>
                <a:cs typeface="Times New Roman" panose="02020603050405020304" pitchFamily="18" charset="0"/>
              </a:rPr>
              <a:t>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a:t>
            </a:r>
            <a:r>
              <a:rPr lang="en-US" sz="1300" dirty="0" smtClean="0">
                <a:latin typeface="Times New Roman" panose="02020603050405020304" pitchFamily="18" charset="0"/>
                <a:cs typeface="Times New Roman" panose="02020603050405020304" pitchFamily="18" charset="0"/>
              </a:rPr>
              <a:t>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analogous to the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a  genotype.</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44445</TotalTime>
  <Words>4112</Words>
  <Application>Microsoft Office PowerPoint</Application>
  <PresentationFormat>On-screen Show (4:3)</PresentationFormat>
  <Paragraphs>413</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PowerPoint Presentation</vt:lpstr>
      <vt:lpstr>The Intrinsic Genotype Partonomy</vt:lpstr>
      <vt:lpstr>The Extrinsic Genotype Partonomy</vt:lpstr>
      <vt:lpstr>Summary</vt:lpstr>
      <vt:lpstr>Use Case 1: Phenotype Annotation Diversity</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vt:lpstr>
      <vt:lpstr>Key Concepts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141</cp:revision>
  <dcterms:created xsi:type="dcterms:W3CDTF">2016-02-11T01:11:13Z</dcterms:created>
  <dcterms:modified xsi:type="dcterms:W3CDTF">2017-12-19T21:43:42Z</dcterms:modified>
</cp:coreProperties>
</file>